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894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40D73-22C8-1316-E94D-B68025B3C7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D7E37F-0DB1-1DF9-0A72-47D93BA354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327DE6-6C05-5098-AC83-17283A4CF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70161-3F44-4553-9141-4DEB51A6E7AE}" type="datetimeFigureOut">
              <a:rPr lang="en-CA" smtClean="0"/>
              <a:t>2025-01-23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089392-1C95-0DA1-50ED-1DBDE5C87E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8FA298-E799-0126-7F52-DF4D9C302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CB35B-3E03-4A13-AA1A-94551020F89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82940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9C1979-C473-D5E9-18D2-0F31FD2528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B8CA99-282D-60D4-2700-692494D808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4A6AB7-0129-2ECE-5281-AC5167A099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70161-3F44-4553-9141-4DEB51A6E7AE}" type="datetimeFigureOut">
              <a:rPr lang="en-CA" smtClean="0"/>
              <a:t>2025-01-23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BDBD07-B616-D678-C4E6-3825A5372D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CA5C89-5CAB-AEAD-2E50-6939073BF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CB35B-3E03-4A13-AA1A-94551020F89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731132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C35812D-04D8-CA9F-BC4E-D443276B81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14C42D-5411-CB30-4896-53A48788AD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034608-6BBF-917C-51E6-96985ABB4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70161-3F44-4553-9141-4DEB51A6E7AE}" type="datetimeFigureOut">
              <a:rPr lang="en-CA" smtClean="0"/>
              <a:t>2025-01-23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216BBB-9AC7-A5F8-D717-B3140C4A50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3D5456-C21B-0B2D-9CC8-F638B80AD6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CB35B-3E03-4A13-AA1A-94551020F89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33432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4CAB04-7496-A351-7421-68DEC57AB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1A069B-D220-A37E-8A40-D3AF696AB9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20888F-FAB8-7555-9EF2-8E9BB930BC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70161-3F44-4553-9141-4DEB51A6E7AE}" type="datetimeFigureOut">
              <a:rPr lang="en-CA" smtClean="0"/>
              <a:t>2025-01-23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80E738-6C9A-94F6-6CA4-82B7FEBBC4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A92A36-B875-B3E3-10C4-D8E3EC2AB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CB35B-3E03-4A13-AA1A-94551020F89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08541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A62CB0-6439-EBDC-A70E-B6B3781130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939A3E-065D-8ED0-18F1-B5E56A7B2C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BB8136-51F6-0EB3-4E5C-3DD8468B6A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70161-3F44-4553-9141-4DEB51A6E7AE}" type="datetimeFigureOut">
              <a:rPr lang="en-CA" smtClean="0"/>
              <a:t>2025-01-23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B25688-666C-0136-52CC-DB2D2DB737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FDC206-76A3-EC0C-27A3-FEBB127F2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CB35B-3E03-4A13-AA1A-94551020F89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567341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2B678F-B857-B768-2113-D27B92844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100482-5377-E50C-1961-7335EFE10E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31C24B-E0D5-A286-D9AB-B6AD004D5C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A7E2CE-548C-015A-E836-6146C6E0F7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70161-3F44-4553-9141-4DEB51A6E7AE}" type="datetimeFigureOut">
              <a:rPr lang="en-CA" smtClean="0"/>
              <a:t>2025-01-23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BE6A04-2E3B-712E-5E83-E48F28127F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B1CA75-4495-18F2-59C1-90224FD85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CB35B-3E03-4A13-AA1A-94551020F89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658405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F3C70B-5D08-D953-4157-6ECB59B737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410225-0FFA-1B80-DDE9-1DF37E963E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10D987-543D-907F-EC3C-7C062C4C9E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5CD6FE-4929-4194-BA07-6DB9C1817F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A009ABB-0A95-672D-ADB4-581531630C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C339109-93D2-21A4-B919-586894DB40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70161-3F44-4553-9141-4DEB51A6E7AE}" type="datetimeFigureOut">
              <a:rPr lang="en-CA" smtClean="0"/>
              <a:t>2025-01-23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42AB123-9FE4-9A42-7519-2670F280F4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A2CD46E-21AA-50F3-65D7-ABCD66EF7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CB35B-3E03-4A13-AA1A-94551020F89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467318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AA72FB-F062-1199-33D9-90A5CDC774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2A09DD-831D-79DD-E6AD-4F160CF205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70161-3F44-4553-9141-4DEB51A6E7AE}" type="datetimeFigureOut">
              <a:rPr lang="en-CA" smtClean="0"/>
              <a:t>2025-01-23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52C1FA6-A7FB-D3C4-FCC1-26CAD1CF17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20941D0-C7EE-1A8C-3A68-8646C5EA14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CB35B-3E03-4A13-AA1A-94551020F89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945757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8A622A5-D46D-5EC8-0E76-AB8C9F7E7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70161-3F44-4553-9141-4DEB51A6E7AE}" type="datetimeFigureOut">
              <a:rPr lang="en-CA" smtClean="0"/>
              <a:t>2025-01-23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B25CC4-4926-899D-ABF9-98556B048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3D8CF3-47C5-7493-B8E6-8D253D6715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CB35B-3E03-4A13-AA1A-94551020F89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041991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8791A7-FEB3-75CB-A80A-C098AB525A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FEFE32-3FAC-0706-0A0E-6AE4EDB801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247D72-4EF9-BBC1-75DA-15EB5A257F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69E75B-CD05-5233-76D6-09EA2A640F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70161-3F44-4553-9141-4DEB51A6E7AE}" type="datetimeFigureOut">
              <a:rPr lang="en-CA" smtClean="0"/>
              <a:t>2025-01-23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FE9455-A17C-475E-1082-5E0EDE8BC4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3089F2-F834-F309-33C5-E04E51CD57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CB35B-3E03-4A13-AA1A-94551020F89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955612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3BAAE1-0F98-654F-40F3-4B8632AC6E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18D97E-1AC1-13CD-3E4B-20E2A79AA0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0F8C4C-5FD1-ABD0-2951-157F65DE2E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B121A6-5CF0-1E11-FBEB-90E3F57EF8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70161-3F44-4553-9141-4DEB51A6E7AE}" type="datetimeFigureOut">
              <a:rPr lang="en-CA" smtClean="0"/>
              <a:t>2025-01-23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57FCF7-D191-0872-E151-64FC7A7539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D64574-11B8-D22B-AA96-21AD926A7B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CB35B-3E03-4A13-AA1A-94551020F89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67412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2F213EE-B20B-72BF-4DC8-80DFD21C9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CF267C-10C4-EE44-4962-E57D10A6CA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771E93-54D5-FF19-DF93-C276F8C32A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1870161-3F44-4553-9141-4DEB51A6E7AE}" type="datetimeFigureOut">
              <a:rPr lang="en-CA" smtClean="0"/>
              <a:t>2025-01-23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DE281D-6474-14F3-80D4-FFBCC5A5BC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A7C049-3A53-839E-41E8-3BE86BC90F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2BCB35B-3E03-4A13-AA1A-94551020F89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63379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A251BE-F977-2572-4D34-F64BD1CEBB8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CA" dirty="0"/>
              <a:t>Dummy PDF file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17E131D-7605-0815-0B1D-4B5E0C4318E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1922768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Dummy PDF file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Mathieu Page</dc:creator>
  <cp:lastModifiedBy>Mathieu Page</cp:lastModifiedBy>
  <cp:revision>1</cp:revision>
  <dcterms:created xsi:type="dcterms:W3CDTF">2025-01-23T12:05:01Z</dcterms:created>
  <dcterms:modified xsi:type="dcterms:W3CDTF">2025-01-23T12:05:08Z</dcterms:modified>
</cp:coreProperties>
</file>